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5" r:id="rId10"/>
    <p:sldId id="266" r:id="rId11"/>
    <p:sldId id="267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1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l-PL"/>
              <a:t>Kliknij, aby edytować styl wzorca podtytułu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4CF08-12F3-4243-92C4-2CAA25705B03}" type="datetimeFigureOut">
              <a:rPr lang="pl-PL" smtClean="0"/>
              <a:t>11.06.2018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5BE87-B0AD-4D45-9901-68779BCE57A1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4228875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braz panoramiczny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pl-PL"/>
              <a:t>Kliknij ikonę, aby dodać obraz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4CF08-12F3-4243-92C4-2CAA25705B03}" type="datetimeFigureOut">
              <a:rPr lang="pl-PL" smtClean="0"/>
              <a:t>11.06.2018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5BE87-B0AD-4D45-9901-68779BCE57A1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2519738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ferta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4CF08-12F3-4243-92C4-2CAA25705B03}" type="datetimeFigureOut">
              <a:rPr lang="pl-PL" smtClean="0"/>
              <a:t>11.06.2018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5BE87-B0AD-4D45-9901-68779BCE57A1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834758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arta naz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4CF08-12F3-4243-92C4-2CAA25705B03}" type="datetimeFigureOut">
              <a:rPr lang="pl-PL" smtClean="0"/>
              <a:t>11.06.2018</a:t>
            </a:fld>
            <a:endParaRPr lang="pl-P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5BE87-B0AD-4D45-9901-68779BCE57A1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2843742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4CF08-12F3-4243-92C4-2CAA25705B03}" type="datetimeFigureOut">
              <a:rPr lang="pl-PL" smtClean="0"/>
              <a:t>11.06.2018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5BE87-B0AD-4D45-9901-68779BCE57A1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6586168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4CF08-12F3-4243-92C4-2CAA25705B03}" type="datetimeFigureOut">
              <a:rPr lang="pl-PL" smtClean="0"/>
              <a:t>11.06.2018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5BE87-B0AD-4D45-9901-68779BCE57A1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5797967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4CF08-12F3-4243-92C4-2CAA25705B03}" type="datetimeFigureOut">
              <a:rPr lang="pl-PL" smtClean="0"/>
              <a:t>11.06.2018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5BE87-B0AD-4D45-9901-68779BCE57A1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1263774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4CF08-12F3-4243-92C4-2CAA25705B03}" type="datetimeFigureOut">
              <a:rPr lang="pl-PL" smtClean="0"/>
              <a:t>11.06.2018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5BE87-B0AD-4D45-9901-68779BCE57A1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6673833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4CF08-12F3-4243-92C4-2CAA25705B03}" type="datetimeFigureOut">
              <a:rPr lang="pl-PL" smtClean="0"/>
              <a:t>11.06.2018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5BE87-B0AD-4D45-9901-68779BCE57A1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6396251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4CF08-12F3-4243-92C4-2CAA25705B03}" type="datetimeFigureOut">
              <a:rPr lang="pl-PL" smtClean="0"/>
              <a:t>11.06.2018</a:t>
            </a:fld>
            <a:endParaRPr lang="pl-P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5BE87-B0AD-4D45-9901-68779BCE57A1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6046112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4CF08-12F3-4243-92C4-2CAA25705B03}" type="datetimeFigureOut">
              <a:rPr lang="pl-PL" smtClean="0"/>
              <a:t>11.06.2018</a:t>
            </a:fld>
            <a:endParaRPr lang="pl-P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5BE87-B0AD-4D45-9901-68779BCE57A1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5178415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4CF08-12F3-4243-92C4-2CAA25705B03}" type="datetimeFigureOut">
              <a:rPr lang="pl-PL" smtClean="0"/>
              <a:t>11.06.2018</a:t>
            </a:fld>
            <a:endParaRPr lang="pl-P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5BE87-B0AD-4D45-9901-68779BCE57A1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176762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4CF08-12F3-4243-92C4-2CAA25705B03}" type="datetimeFigureOut">
              <a:rPr lang="pl-PL" smtClean="0"/>
              <a:t>11.06.2018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5BE87-B0AD-4D45-9901-68779BCE57A1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1712097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pl-PL"/>
              <a:t>Kliknij ikonę, aby dodać obraz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4D4CF08-12F3-4243-92C4-2CAA25705B03}" type="datetimeFigureOut">
              <a:rPr lang="pl-PL" smtClean="0"/>
              <a:t>11.06.2018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3045BE87-B0AD-4D45-9901-68779BCE57A1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8616509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pl-P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14D4CF08-12F3-4243-92C4-2CAA25705B03}" type="datetimeFigureOut">
              <a:rPr lang="pl-PL" smtClean="0"/>
              <a:t>11.06.2018</a:t>
            </a:fld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3045BE87-B0AD-4D45-9901-68779BCE57A1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53049523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B4B161C-5AB4-47F7-B992-60AF5F016E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Threads</a:t>
            </a:r>
            <a:endParaRPr lang="pl-PL" dirty="0"/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530B2AFB-6C26-4098-AB7D-2F05B7FDED3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ICT Semester 2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0036754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0B4CC30-C8B6-4E0F-908E-EE958CE7C1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</a:t>
            </a:r>
            <a:r>
              <a:rPr lang="pl-PL" dirty="0" err="1"/>
              <a:t>roducer-consumer</a:t>
            </a:r>
            <a:r>
              <a:rPr lang="pl-PL" dirty="0"/>
              <a:t> problem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4666639F-383A-472C-BF88-FFB2AE25AA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36190"/>
            <a:ext cx="10431110" cy="3385394"/>
          </a:xfrm>
          <a:prstGeom prst="rect">
            <a:avLst/>
          </a:prstGeom>
        </p:spPr>
      </p:pic>
      <p:pic>
        <p:nvPicPr>
          <p:cNvPr id="4" name="Obraz 3">
            <a:extLst>
              <a:ext uri="{FF2B5EF4-FFF2-40B4-BE49-F238E27FC236}">
                <a16:creationId xmlns:a16="http://schemas.microsoft.com/office/drawing/2014/main" id="{A40309B1-E5D3-4931-B348-B85F111116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542" y="4764383"/>
            <a:ext cx="11274458" cy="2093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420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545FCAC-F1E2-4CF6-8B93-05C351DCC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</a:t>
            </a:r>
            <a:r>
              <a:rPr lang="pl-PL" dirty="0" err="1"/>
              <a:t>roducer-consumer</a:t>
            </a:r>
            <a:r>
              <a:rPr lang="pl-PL" dirty="0"/>
              <a:t> problem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884DE6D7-FB02-421D-A377-1CF363EE3C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47" y="2265401"/>
            <a:ext cx="10571998" cy="3048921"/>
          </a:xfrm>
          <a:prstGeom prst="rect">
            <a:avLst/>
          </a:prstGeom>
        </p:spPr>
      </p:pic>
      <p:pic>
        <p:nvPicPr>
          <p:cNvPr id="4" name="Obraz 3">
            <a:extLst>
              <a:ext uri="{FF2B5EF4-FFF2-40B4-BE49-F238E27FC236}">
                <a16:creationId xmlns:a16="http://schemas.microsoft.com/office/drawing/2014/main" id="{95589125-899A-43B1-98E1-15F7A2101E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3892" y="5093166"/>
            <a:ext cx="10858107" cy="1764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78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07DDC9DE-2471-4635-A7C4-AEA317012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</a:t>
            </a:r>
            <a:r>
              <a:rPr lang="pl-PL" dirty="0" err="1"/>
              <a:t>multithreaded</a:t>
            </a:r>
            <a:r>
              <a:rPr lang="pl-PL" dirty="0"/>
              <a:t> </a:t>
            </a:r>
            <a:r>
              <a:rPr lang="pl-PL" dirty="0" err="1"/>
              <a:t>programs</a:t>
            </a:r>
            <a:r>
              <a:rPr lang="en-US" dirty="0"/>
              <a:t>?</a:t>
            </a:r>
            <a:endParaRPr lang="pl-PL" dirty="0"/>
          </a:p>
        </p:txBody>
      </p:sp>
      <p:sp>
        <p:nvSpPr>
          <p:cNvPr id="5" name="Symbol zastępczy tekstu 4">
            <a:extLst>
              <a:ext uri="{FF2B5EF4-FFF2-40B4-BE49-F238E27FC236}">
                <a16:creationId xmlns:a16="http://schemas.microsoft.com/office/drawing/2014/main" id="{558945C6-2362-4A02-99ED-86E8D038E2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2295441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9EB59743-3249-4917-99F6-7BFC6E56D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</a:t>
            </a:r>
            <a:r>
              <a:rPr lang="pl-PL" dirty="0" err="1"/>
              <a:t>roducer-consumer</a:t>
            </a:r>
            <a:r>
              <a:rPr lang="pl-PL" dirty="0"/>
              <a:t> problem</a:t>
            </a: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B8A36F68-A52D-45C4-ADC8-EFD1857BE2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0989" y="2022049"/>
            <a:ext cx="6963664" cy="4629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4547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9D0B3A3-B575-43A8-96BF-2C3428D6EE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 dirty="0"/>
              <a:t>T</a:t>
            </a:r>
            <a:r>
              <a:rPr lang="pl-PL" dirty="0"/>
              <a:t>he </a:t>
            </a:r>
            <a:r>
              <a:rPr lang="pl-PL" dirty="0" err="1"/>
              <a:t>readers-writers</a:t>
            </a:r>
            <a:r>
              <a:rPr lang="pl-PL" dirty="0"/>
              <a:t> problem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312826B4-DD1E-4886-8C80-682351F4AF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1795" y="2623007"/>
            <a:ext cx="5356267" cy="3575116"/>
          </a:xfrm>
          <a:prstGeom prst="rect">
            <a:avLst/>
          </a:prstGeom>
        </p:spPr>
      </p:pic>
      <p:pic>
        <p:nvPicPr>
          <p:cNvPr id="6" name="Obraz 5">
            <a:extLst>
              <a:ext uri="{FF2B5EF4-FFF2-40B4-BE49-F238E27FC236}">
                <a16:creationId xmlns:a16="http://schemas.microsoft.com/office/drawing/2014/main" id="{616719B5-21BB-482C-8E92-AE9357B193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492" y="2623007"/>
            <a:ext cx="5623122" cy="3756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0197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C35B655-6B29-4CBF-B672-E9866024C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</a:t>
            </a:r>
            <a:r>
              <a:rPr lang="pl-PL" dirty="0" err="1"/>
              <a:t>ining</a:t>
            </a:r>
            <a:r>
              <a:rPr lang="pl-PL" dirty="0"/>
              <a:t> </a:t>
            </a:r>
            <a:r>
              <a:rPr lang="pl-PL" dirty="0" err="1"/>
              <a:t>philosophers</a:t>
            </a:r>
            <a:endParaRPr lang="pl-PL" dirty="0"/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C118BAFE-4B08-44F9-B97D-8B4B20E010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5881" y="1827863"/>
            <a:ext cx="6140236" cy="5030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7502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AB72041-FDD6-459C-A473-762CF69C1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</a:t>
            </a:r>
            <a:r>
              <a:rPr lang="pl-PL" dirty="0"/>
              <a:t>he </a:t>
            </a:r>
            <a:r>
              <a:rPr lang="pl-PL" dirty="0" err="1"/>
              <a:t>readers-writers</a:t>
            </a:r>
            <a:r>
              <a:rPr lang="pl-PL" dirty="0"/>
              <a:t> problem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DF0B0974-0463-45ED-89BA-49313BEA73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198" y="2302595"/>
            <a:ext cx="4029075" cy="895350"/>
          </a:xfrm>
          <a:prstGeom prst="rect">
            <a:avLst/>
          </a:prstGeom>
        </p:spPr>
      </p:pic>
      <p:pic>
        <p:nvPicPr>
          <p:cNvPr id="4" name="Obraz 3">
            <a:extLst>
              <a:ext uri="{FF2B5EF4-FFF2-40B4-BE49-F238E27FC236}">
                <a16:creationId xmlns:a16="http://schemas.microsoft.com/office/drawing/2014/main" id="{0F41B21A-C8B0-4870-A179-2E205399B5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3835" y="3101419"/>
            <a:ext cx="9194533" cy="3545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134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D6712D7-FFD1-405A-9C95-5E2AF5AE0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418908"/>
            <a:ext cx="10571998" cy="970450"/>
          </a:xfrm>
        </p:spPr>
        <p:txBody>
          <a:bodyPr/>
          <a:lstStyle/>
          <a:p>
            <a:r>
              <a:rPr lang="en-US" dirty="0"/>
              <a:t>T</a:t>
            </a:r>
            <a:r>
              <a:rPr lang="pl-PL" dirty="0"/>
              <a:t>he </a:t>
            </a:r>
            <a:r>
              <a:rPr lang="pl-PL" dirty="0" err="1"/>
              <a:t>readers-writers</a:t>
            </a:r>
            <a:r>
              <a:rPr lang="pl-PL" dirty="0"/>
              <a:t> problem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6C00C782-4EA3-4982-BD70-A33D6BA31F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96" y="2233506"/>
            <a:ext cx="10444898" cy="2125342"/>
          </a:xfrm>
          <a:prstGeom prst="rect">
            <a:avLst/>
          </a:prstGeom>
        </p:spPr>
      </p:pic>
      <p:pic>
        <p:nvPicPr>
          <p:cNvPr id="4" name="Obraz 3">
            <a:extLst>
              <a:ext uri="{FF2B5EF4-FFF2-40B4-BE49-F238E27FC236}">
                <a16:creationId xmlns:a16="http://schemas.microsoft.com/office/drawing/2014/main" id="{92EDE7C8-01E6-40FA-9B71-6B889BFB84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1508" y="3159783"/>
            <a:ext cx="8990492" cy="3698217"/>
          </a:xfrm>
          <a:prstGeom prst="rect">
            <a:avLst/>
          </a:prstGeom>
        </p:spPr>
      </p:pic>
      <p:pic>
        <p:nvPicPr>
          <p:cNvPr id="8" name="Obraz 7">
            <a:extLst>
              <a:ext uri="{FF2B5EF4-FFF2-40B4-BE49-F238E27FC236}">
                <a16:creationId xmlns:a16="http://schemas.microsoft.com/office/drawing/2014/main" id="{65D10EC1-ED4E-40DB-A772-091F0E4D8D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5744" y="5146783"/>
            <a:ext cx="9860437" cy="1711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490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B115F3A-3523-44F3-B1CA-52763C7AD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</a:t>
            </a:r>
            <a:r>
              <a:rPr lang="pl-PL" dirty="0"/>
              <a:t>he </a:t>
            </a:r>
            <a:r>
              <a:rPr lang="pl-PL" dirty="0" err="1"/>
              <a:t>readers-writers</a:t>
            </a:r>
            <a:r>
              <a:rPr lang="pl-PL" dirty="0"/>
              <a:t> problem</a:t>
            </a:r>
            <a:r>
              <a:rPr lang="en-US" dirty="0"/>
              <a:t> (Better)</a:t>
            </a:r>
            <a:endParaRPr lang="pl-PL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DA3FAF4E-E9C0-4066-AC3B-61AC34D537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50" y="2272399"/>
            <a:ext cx="5076825" cy="1266825"/>
          </a:xfrm>
          <a:prstGeom prst="rect">
            <a:avLst/>
          </a:prstGeom>
        </p:spPr>
      </p:pic>
      <p:pic>
        <p:nvPicPr>
          <p:cNvPr id="5" name="Obraz 4">
            <a:extLst>
              <a:ext uri="{FF2B5EF4-FFF2-40B4-BE49-F238E27FC236}">
                <a16:creationId xmlns:a16="http://schemas.microsoft.com/office/drawing/2014/main" id="{BB9C8302-E4DE-49AB-B021-ECBF7A2909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9849" y="3373322"/>
            <a:ext cx="9162151" cy="3484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04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676DA9A-F0B8-4DD3-885A-DE14798C54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</a:t>
            </a:r>
            <a:r>
              <a:rPr lang="pl-PL" dirty="0" err="1"/>
              <a:t>roducer-consumer</a:t>
            </a:r>
            <a:r>
              <a:rPr lang="pl-PL" dirty="0"/>
              <a:t> problem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143E5E25-28A8-45F1-A1CE-2E1774B2C3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158" y="2277015"/>
            <a:ext cx="6143625" cy="1285875"/>
          </a:xfrm>
          <a:prstGeom prst="rect">
            <a:avLst/>
          </a:prstGeom>
        </p:spPr>
      </p:pic>
      <p:pic>
        <p:nvPicPr>
          <p:cNvPr id="5" name="Obraz 4">
            <a:extLst>
              <a:ext uri="{FF2B5EF4-FFF2-40B4-BE49-F238E27FC236}">
                <a16:creationId xmlns:a16="http://schemas.microsoft.com/office/drawing/2014/main" id="{9EEB5195-C409-4FA6-AADF-D7EEA2073C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1926" y="3389750"/>
            <a:ext cx="9510074" cy="346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797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ytat">
  <a:themeElements>
    <a:clrScheme name="Cytat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Cytat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Cytat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Cytat</Template>
  <TotalTime>162</TotalTime>
  <Words>42</Words>
  <Application>Microsoft Office PowerPoint</Application>
  <PresentationFormat>Panoramiczny</PresentationFormat>
  <Paragraphs>12</Paragraphs>
  <Slides>11</Slides>
  <Notes>0</Notes>
  <HiddenSlides>0</HiddenSlides>
  <MMClips>0</MMClips>
  <ScaleCrop>false</ScaleCrop>
  <HeadingPairs>
    <vt:vector size="6" baseType="variant">
      <vt:variant>
        <vt:lpstr>Używane czcionki</vt:lpstr>
      </vt:variant>
      <vt:variant>
        <vt:i4>2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11</vt:i4>
      </vt:variant>
    </vt:vector>
  </HeadingPairs>
  <TitlesOfParts>
    <vt:vector size="14" baseType="lpstr">
      <vt:lpstr>Century Gothic</vt:lpstr>
      <vt:lpstr>Wingdings 2</vt:lpstr>
      <vt:lpstr>Cytat</vt:lpstr>
      <vt:lpstr>Threads</vt:lpstr>
      <vt:lpstr>Why multithreaded programs?</vt:lpstr>
      <vt:lpstr>Producer-consumer problem</vt:lpstr>
      <vt:lpstr>The readers-writers problem</vt:lpstr>
      <vt:lpstr>Dining philosophers</vt:lpstr>
      <vt:lpstr>The readers-writers problem</vt:lpstr>
      <vt:lpstr>The readers-writers problem</vt:lpstr>
      <vt:lpstr>The readers-writers problem (Better)</vt:lpstr>
      <vt:lpstr>Producer-consumer problem</vt:lpstr>
      <vt:lpstr>Producer-consumer problem</vt:lpstr>
      <vt:lpstr>Producer-consumer problem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Threads</dc:title>
  <dc:creator>Dominika Katarzyna Kubicz (266148 ICT)</dc:creator>
  <cp:lastModifiedBy>Daniela Koch</cp:lastModifiedBy>
  <cp:revision>12</cp:revision>
  <dcterms:created xsi:type="dcterms:W3CDTF">2018-06-08T17:51:17Z</dcterms:created>
  <dcterms:modified xsi:type="dcterms:W3CDTF">2018-06-11T07:27:36Z</dcterms:modified>
</cp:coreProperties>
</file>